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38" r:id="rId2"/>
    <p:sldId id="542" r:id="rId3"/>
    <p:sldId id="543" r:id="rId4"/>
    <p:sldId id="552" r:id="rId5"/>
    <p:sldId id="545" r:id="rId6"/>
    <p:sldId id="553" r:id="rId7"/>
    <p:sldId id="550" r:id="rId8"/>
    <p:sldId id="554" r:id="rId9"/>
    <p:sldId id="555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DC6"/>
    <a:srgbClr val="1C6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720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31E4B-DD94-4046-9AC1-4E715524B06A}" type="datetimeFigureOut">
              <a:rPr lang="es-CO" smtClean="0"/>
              <a:t>2/06/2023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58995-1D66-4945-AEFD-ED09485ED6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7894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67497c289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67497c289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827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67497c289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67497c289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4357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67497c289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67497c289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1313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67497c289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67497c289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288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47107"/>
            <a:ext cx="9144000" cy="2162856"/>
          </a:xfrm>
          <a:solidFill>
            <a:srgbClr val="157DC6"/>
          </a:solidFill>
        </p:spPr>
        <p:txBody>
          <a:bodyPr anchor="b"/>
          <a:lstStyle>
            <a:lvl1pPr algn="ctr">
              <a:defRPr sz="5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773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8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3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030833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rgbClr val="1C6EBA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1C6EBA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169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834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94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solidFill>
            <a:srgbClr val="00B0F0"/>
          </a:solidFill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1722664"/>
            <a:ext cx="6172200" cy="413838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7387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solidFill>
            <a:srgbClr val="157DC6"/>
          </a:solidFill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1624693"/>
            <a:ext cx="6172200" cy="42363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5008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503918"/>
            <a:ext cx="9073243" cy="9411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15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contenido 2"/>
          <p:cNvSpPr txBox="1">
            <a:spLocks/>
          </p:cNvSpPr>
          <p:nvPr/>
        </p:nvSpPr>
        <p:spPr>
          <a:xfrm>
            <a:off x="624017" y="6529431"/>
            <a:ext cx="1209753" cy="1894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 sz="600" b="1" dirty="0" smtClean="0">
                <a:solidFill>
                  <a:schemeClr val="bg1"/>
                </a:solidFill>
              </a:rPr>
              <a:t>CODIGO: </a:t>
            </a:r>
            <a:r>
              <a:rPr lang="es-MX" sz="600" b="1" dirty="0" smtClean="0">
                <a:solidFill>
                  <a:schemeClr val="bg1"/>
                </a:solidFill>
              </a:rPr>
              <a:t>GES-</a:t>
            </a:r>
            <a:r>
              <a:rPr lang="es-MX" sz="600" b="1" dirty="0" smtClean="0">
                <a:solidFill>
                  <a:schemeClr val="bg1"/>
                </a:solidFill>
              </a:rPr>
              <a:t>FOR-005  Versión: </a:t>
            </a:r>
            <a:r>
              <a:rPr lang="es-MX" sz="600" b="1" dirty="0" smtClean="0">
                <a:solidFill>
                  <a:schemeClr val="bg1"/>
                </a:solidFill>
              </a:rPr>
              <a:t>2021/10/19</a:t>
            </a:r>
            <a:endParaRPr lang="es-CO" sz="600" b="1" dirty="0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43866" y="4832085"/>
            <a:ext cx="7510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TITULO DE LA PRESENTACIÓN</a:t>
            </a:r>
            <a:endParaRPr lang="es-CO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973153" y="5788479"/>
            <a:ext cx="6181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Mes, día, año</a:t>
            </a:r>
            <a:endParaRPr lang="es-CO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42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7E74492-BA67-EF4D-A291-A859449A6D01}"/>
              </a:ext>
            </a:extLst>
          </p:cNvPr>
          <p:cNvSpPr txBox="1"/>
          <p:nvPr/>
        </p:nvSpPr>
        <p:spPr>
          <a:xfrm>
            <a:off x="1453333" y="374159"/>
            <a:ext cx="5089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93670">
              <a:buClr>
                <a:srgbClr val="000000"/>
              </a:buClr>
            </a:pPr>
            <a:r>
              <a:rPr lang="es-CO" sz="4000" b="1" kern="0" dirty="0">
                <a:solidFill>
                  <a:schemeClr val="bg1"/>
                </a:solidFill>
                <a:cs typeface="Arial"/>
                <a:sym typeface="Arial"/>
              </a:rPr>
              <a:t>AGENDA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479358" y="1599354"/>
            <a:ext cx="101266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s-ES" sz="3200" dirty="0" smtClean="0"/>
              <a:t>Punto 1</a:t>
            </a:r>
          </a:p>
          <a:p>
            <a:pPr marL="457200" indent="-457200">
              <a:buAutoNum type="arabicPeriod"/>
            </a:pPr>
            <a:r>
              <a:rPr lang="es-ES" sz="3200" dirty="0" smtClean="0"/>
              <a:t>Punto 2</a:t>
            </a:r>
          </a:p>
          <a:p>
            <a:pPr marL="457200" indent="-457200">
              <a:buAutoNum type="arabicPeriod"/>
            </a:pPr>
            <a:r>
              <a:rPr lang="es-ES" sz="3200" dirty="0" smtClean="0"/>
              <a:t>Punto 3</a:t>
            </a:r>
          </a:p>
          <a:p>
            <a:pPr marL="457200" indent="-457200">
              <a:buAutoNum type="arabicPeriod"/>
            </a:pPr>
            <a:r>
              <a:rPr lang="es-ES" sz="3200" dirty="0" smtClean="0"/>
              <a:t>Punto 4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544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479040" y="2458720"/>
            <a:ext cx="7630160" cy="31597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3F3DB25-34D1-6D4C-B276-0733F17B8803}"/>
              </a:ext>
            </a:extLst>
          </p:cNvPr>
          <p:cNvSpPr txBox="1"/>
          <p:nvPr/>
        </p:nvSpPr>
        <p:spPr>
          <a:xfrm>
            <a:off x="4272092" y="3653879"/>
            <a:ext cx="5559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93670">
              <a:buClr>
                <a:srgbClr val="000000"/>
              </a:buClr>
            </a:pPr>
            <a:r>
              <a:rPr lang="es-CO" sz="4400" b="1" kern="0" dirty="0" smtClean="0">
                <a:solidFill>
                  <a:srgbClr val="002060"/>
                </a:solidFill>
                <a:latin typeface="FoundryContextW03-Bd" panose="02000000000000000000" pitchFamily="2" charset="77"/>
                <a:cs typeface="Arial"/>
                <a:sym typeface="Arial"/>
              </a:rPr>
              <a:t>PUNTO 1</a:t>
            </a:r>
            <a:endParaRPr lang="es-CO" sz="4400" b="1" kern="0" dirty="0">
              <a:solidFill>
                <a:srgbClr val="002060"/>
              </a:solidFill>
              <a:latin typeface="FoundryContextW03-Bd" panose="02000000000000000000" pitchFamily="2" charset="77"/>
              <a:cs typeface="Arial"/>
              <a:sym typeface="Arial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666450" y="2817617"/>
            <a:ext cx="1681871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3800" b="1" kern="0" dirty="0">
                <a:solidFill>
                  <a:srgbClr val="002060"/>
                </a:solidFill>
                <a:latin typeface="FoundryContextW03-Bd" panose="02000000000000000000" pitchFamily="2" charset="77"/>
                <a:cs typeface="Arial"/>
                <a:sym typeface="Arial"/>
              </a:rPr>
              <a:t>1.</a:t>
            </a:r>
            <a:endParaRPr lang="es-CO" sz="13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9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461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479040" y="2458720"/>
            <a:ext cx="7630160" cy="31597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3F3DB25-34D1-6D4C-B276-0733F17B8803}"/>
              </a:ext>
            </a:extLst>
          </p:cNvPr>
          <p:cNvSpPr txBox="1"/>
          <p:nvPr/>
        </p:nvSpPr>
        <p:spPr>
          <a:xfrm>
            <a:off x="4348321" y="3387002"/>
            <a:ext cx="5415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93670">
              <a:buClr>
                <a:srgbClr val="000000"/>
              </a:buClr>
            </a:pPr>
            <a:r>
              <a:rPr lang="es-CO" sz="4000" b="1" kern="0" dirty="0" smtClean="0">
                <a:solidFill>
                  <a:srgbClr val="002060"/>
                </a:solidFill>
                <a:latin typeface="FoundryContextW03-Bd" panose="02000000000000000000" pitchFamily="2" charset="77"/>
                <a:cs typeface="Arial"/>
                <a:sym typeface="Arial"/>
              </a:rPr>
              <a:t>PUNTO 2</a:t>
            </a:r>
            <a:endParaRPr lang="es-CO" sz="4000" b="1" kern="0" dirty="0">
              <a:solidFill>
                <a:srgbClr val="002060"/>
              </a:solidFill>
              <a:latin typeface="FoundryContextW03-Bd" panose="02000000000000000000" pitchFamily="2" charset="77"/>
              <a:cs typeface="Arial"/>
              <a:sym typeface="Arial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666450" y="2817617"/>
            <a:ext cx="1681871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3800" b="1" kern="0" dirty="0">
                <a:solidFill>
                  <a:srgbClr val="002060"/>
                </a:solidFill>
                <a:latin typeface="FoundryContextW03-Bd" panose="02000000000000000000" pitchFamily="2" charset="77"/>
                <a:cs typeface="Arial"/>
                <a:sym typeface="Arial"/>
              </a:rPr>
              <a:t>2.</a:t>
            </a:r>
            <a:endParaRPr lang="es-CO" sz="13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2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764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36800" y="2481006"/>
            <a:ext cx="7630160" cy="31597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3F3DB25-34D1-6D4C-B276-0733F17B8803}"/>
              </a:ext>
            </a:extLst>
          </p:cNvPr>
          <p:cNvSpPr txBox="1"/>
          <p:nvPr/>
        </p:nvSpPr>
        <p:spPr>
          <a:xfrm>
            <a:off x="4677143" y="3567648"/>
            <a:ext cx="4960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93670">
              <a:buClr>
                <a:srgbClr val="000000"/>
              </a:buClr>
            </a:pPr>
            <a:r>
              <a:rPr lang="es-ES" sz="4000" b="1" kern="0" dirty="0" smtClean="0">
                <a:solidFill>
                  <a:srgbClr val="002060"/>
                </a:solidFill>
                <a:latin typeface="FoundryContextW03-Bd" panose="02000000000000000000" pitchFamily="2" charset="77"/>
                <a:cs typeface="Arial"/>
                <a:sym typeface="Arial"/>
              </a:rPr>
              <a:t>PUNTO 3</a:t>
            </a:r>
            <a:endParaRPr lang="es-ES" sz="4000" b="1" kern="0" dirty="0">
              <a:solidFill>
                <a:srgbClr val="002060"/>
              </a:solidFill>
              <a:latin typeface="FoundryContextW03-Bd" panose="02000000000000000000" pitchFamily="2" charset="77"/>
              <a:cs typeface="Arial"/>
              <a:sym typeface="Arial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666450" y="3030977"/>
            <a:ext cx="1681871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3800" b="1" kern="0" dirty="0">
                <a:solidFill>
                  <a:srgbClr val="002060"/>
                </a:solidFill>
                <a:latin typeface="FoundryContextW03-Bd" panose="02000000000000000000" pitchFamily="2" charset="77"/>
                <a:cs typeface="Arial"/>
                <a:sym typeface="Arial"/>
              </a:rPr>
              <a:t>3</a:t>
            </a:r>
            <a:r>
              <a:rPr lang="es-CO" sz="13800" b="1" kern="0" dirty="0" smtClean="0">
                <a:solidFill>
                  <a:srgbClr val="002060"/>
                </a:solidFill>
                <a:latin typeface="FoundryContextW03-Bd" panose="02000000000000000000" pitchFamily="2" charset="77"/>
                <a:cs typeface="Arial"/>
                <a:sym typeface="Arial"/>
              </a:rPr>
              <a:t>.</a:t>
            </a:r>
            <a:endParaRPr lang="es-CO" sz="13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2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988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137049" y="5198907"/>
            <a:ext cx="3681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Gracias…</a:t>
            </a:r>
            <a:endParaRPr lang="es-ES" sz="72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92638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6192</TotalTime>
  <Words>38</Words>
  <Application>Microsoft Office PowerPoint</Application>
  <PresentationFormat>Panorámica</PresentationFormat>
  <Paragraphs>15</Paragraphs>
  <Slides>9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FoundryContextW03-Bd</vt:lpstr>
      <vt:lpstr>Impact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Palacios</dc:creator>
  <cp:lastModifiedBy>Quality Consultoría y Capacitación E.U</cp:lastModifiedBy>
  <cp:revision>164</cp:revision>
  <dcterms:created xsi:type="dcterms:W3CDTF">2021-10-21T01:56:41Z</dcterms:created>
  <dcterms:modified xsi:type="dcterms:W3CDTF">2023-06-02T14:20:18Z</dcterms:modified>
</cp:coreProperties>
</file>